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50DB1C-820C-4C99-8AC0-F0AF6771D809}" type="doc">
      <dgm:prSet loTypeId="urn:microsoft.com/office/officeart/2005/8/layout/radial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CO"/>
        </a:p>
      </dgm:t>
    </dgm:pt>
    <dgm:pt modelId="{02C78B0D-227B-4007-82F8-0B107F487D2F}">
      <dgm:prSet phldrT="[Texto]"/>
      <dgm:spPr/>
      <dgm:t>
        <a:bodyPr/>
        <a:lstStyle/>
        <a:p>
          <a:r>
            <a:rPr lang="es-CO" dirty="0" smtClean="0">
              <a:solidFill>
                <a:schemeClr val="bg1"/>
              </a:solidFill>
            </a:rPr>
            <a:t>knowledge transfer</a:t>
          </a:r>
          <a:endParaRPr lang="es-CO" dirty="0">
            <a:solidFill>
              <a:schemeClr val="bg1"/>
            </a:solidFill>
          </a:endParaRPr>
        </a:p>
      </dgm:t>
    </dgm:pt>
    <dgm:pt modelId="{4E7F196F-8FF1-4025-8332-FBE603BC13F0}" type="parTrans" cxnId="{EA9C7396-5635-4ACE-B855-EA6CFA1EB7E7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DD6B5F99-5B16-45BC-8D80-65C4558F3D44}" type="sibTrans" cxnId="{EA9C7396-5635-4ACE-B855-EA6CFA1EB7E7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C2B0C428-0B8B-47E0-86AE-5451CDB3078A}">
      <dgm:prSet phldrT="[Texto]"/>
      <dgm:spPr/>
      <dgm:t>
        <a:bodyPr/>
        <a:lstStyle/>
        <a:p>
          <a:r>
            <a:rPr lang="es-CO" dirty="0">
              <a:solidFill>
                <a:schemeClr val="bg1"/>
              </a:solidFill>
            </a:rPr>
            <a:t>Technologies</a:t>
          </a:r>
        </a:p>
      </dgm:t>
    </dgm:pt>
    <dgm:pt modelId="{37F52D96-C7F1-4300-83C0-A56E6E45C006}" type="parTrans" cxnId="{ACFD78A5-A4EB-47C3-9784-F7753683EC59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1B5141A1-FD14-4ECB-9165-4F4615A4C775}" type="sibTrans" cxnId="{ACFD78A5-A4EB-47C3-9784-F7753683EC59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1896D766-6C39-4131-B5B9-219066750C9C}">
      <dgm:prSet phldrT="[Texto]"/>
      <dgm:spPr/>
      <dgm:t>
        <a:bodyPr/>
        <a:lstStyle/>
        <a:p>
          <a:r>
            <a:rPr lang="es-CO" dirty="0">
              <a:solidFill>
                <a:schemeClr val="bg1"/>
              </a:solidFill>
            </a:rPr>
            <a:t>Standars</a:t>
          </a:r>
        </a:p>
      </dgm:t>
    </dgm:pt>
    <dgm:pt modelId="{DF59537D-251D-48BE-AC8C-D825CC37DABD}" type="parTrans" cxnId="{081C8F78-A9A0-40B5-BDA8-88EB3D57573D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47F384BC-A550-4560-9022-E3D9CCE4A4FF}" type="sibTrans" cxnId="{081C8F78-A9A0-40B5-BDA8-88EB3D57573D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0B7B8391-A7C8-4AB8-ACB7-BE955AD371F3}">
      <dgm:prSet phldrT="[Texto]"/>
      <dgm:spPr/>
      <dgm:t>
        <a:bodyPr/>
        <a:lstStyle/>
        <a:p>
          <a:r>
            <a:rPr lang="es-CO" dirty="0">
              <a:solidFill>
                <a:schemeClr val="bg1"/>
              </a:solidFill>
            </a:rPr>
            <a:t>Learning</a:t>
          </a:r>
        </a:p>
      </dgm:t>
    </dgm:pt>
    <dgm:pt modelId="{A1F02870-A89C-427D-8446-BC503262D945}" type="parTrans" cxnId="{48722A4B-4241-4C8C-AEEE-39F808C2A14F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35E0D956-629E-4116-9598-2D196F0D763A}" type="sibTrans" cxnId="{48722A4B-4241-4C8C-AEEE-39F808C2A14F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63C26791-B4AC-44CB-8C2D-89306E2E3419}">
      <dgm:prSet phldrT="[Texto]"/>
      <dgm:spPr/>
      <dgm:t>
        <a:bodyPr/>
        <a:lstStyle/>
        <a:p>
          <a:r>
            <a:rPr lang="es-CO" dirty="0">
              <a:solidFill>
                <a:schemeClr val="bg1"/>
              </a:solidFill>
            </a:rPr>
            <a:t>Direction</a:t>
          </a:r>
        </a:p>
      </dgm:t>
    </dgm:pt>
    <dgm:pt modelId="{D7A361B0-83D5-4967-B8E8-5646086636AC}" type="parTrans" cxnId="{2669C21A-6C8D-469B-8AA1-BD55EE6B92AF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7226D7E8-481D-4BDE-9055-0DD5AB19C9DC}" type="sibTrans" cxnId="{2669C21A-6C8D-469B-8AA1-BD55EE6B92AF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AA7EB4CD-FBA9-4E0F-9F08-0B248D6EBC13}">
      <dgm:prSet/>
      <dgm:spPr/>
      <dgm:t>
        <a:bodyPr/>
        <a:lstStyle/>
        <a:p>
          <a:r>
            <a:rPr lang="es-CO" dirty="0">
              <a:solidFill>
                <a:schemeClr val="bg1"/>
              </a:solidFill>
            </a:rPr>
            <a:t>Culture</a:t>
          </a:r>
        </a:p>
      </dgm:t>
    </dgm:pt>
    <dgm:pt modelId="{1BAB0171-4399-478A-8FD4-0174AA2287F0}" type="parTrans" cxnId="{FB0B7D3B-AC05-4FE2-98D7-9517F82D20E1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031C7809-F083-4CD4-95AE-87488F8E203C}" type="sibTrans" cxnId="{FB0B7D3B-AC05-4FE2-98D7-9517F82D20E1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10DEC3F7-1CD0-4BDC-9AC6-420BD44671D0}" type="pres">
      <dgm:prSet presAssocID="{5350DB1C-820C-4C99-8AC0-F0AF6771D80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77F31F74-0EEB-47FD-98B2-A099C3B37AFB}" type="pres">
      <dgm:prSet presAssocID="{02C78B0D-227B-4007-82F8-0B107F487D2F}" presName="centerShape" presStyleLbl="node0" presStyleIdx="0" presStyleCnt="1"/>
      <dgm:spPr/>
      <dgm:t>
        <a:bodyPr/>
        <a:lstStyle/>
        <a:p>
          <a:endParaRPr lang="es-ES"/>
        </a:p>
      </dgm:t>
    </dgm:pt>
    <dgm:pt modelId="{559CEE59-E742-4EC9-A5E2-4E4948C206E8}" type="pres">
      <dgm:prSet presAssocID="{C2B0C428-0B8B-47E0-86AE-5451CDB3078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B541D07-9C13-4EE1-AE73-5EFF3C54DDE3}" type="pres">
      <dgm:prSet presAssocID="{C2B0C428-0B8B-47E0-86AE-5451CDB3078A}" presName="dummy" presStyleCnt="0"/>
      <dgm:spPr/>
    </dgm:pt>
    <dgm:pt modelId="{E449045A-8811-43A4-AEC9-0B1350A4880C}" type="pres">
      <dgm:prSet presAssocID="{1B5141A1-FD14-4ECB-9165-4F4615A4C775}" presName="sibTrans" presStyleLbl="sibTrans2D1" presStyleIdx="0" presStyleCnt="5"/>
      <dgm:spPr/>
      <dgm:t>
        <a:bodyPr/>
        <a:lstStyle/>
        <a:p>
          <a:endParaRPr lang="es-ES"/>
        </a:p>
      </dgm:t>
    </dgm:pt>
    <dgm:pt modelId="{6685C69D-4EE5-4DAA-9A7D-4092B9CB42CE}" type="pres">
      <dgm:prSet presAssocID="{AA7EB4CD-FBA9-4E0F-9F08-0B248D6EBC1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1629EA5-C235-4157-8AB6-A1395B6D6917}" type="pres">
      <dgm:prSet presAssocID="{AA7EB4CD-FBA9-4E0F-9F08-0B248D6EBC13}" presName="dummy" presStyleCnt="0"/>
      <dgm:spPr/>
    </dgm:pt>
    <dgm:pt modelId="{DA2285A1-7181-4FDE-B7F8-5F669B98C7A8}" type="pres">
      <dgm:prSet presAssocID="{031C7809-F083-4CD4-95AE-87488F8E203C}" presName="sibTrans" presStyleLbl="sibTrans2D1" presStyleIdx="1" presStyleCnt="5"/>
      <dgm:spPr/>
      <dgm:t>
        <a:bodyPr/>
        <a:lstStyle/>
        <a:p>
          <a:endParaRPr lang="es-ES"/>
        </a:p>
      </dgm:t>
    </dgm:pt>
    <dgm:pt modelId="{911A8A28-00E3-4D0A-B85F-C5586B66697D}" type="pres">
      <dgm:prSet presAssocID="{1896D766-6C39-4131-B5B9-219066750C9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09C3ACF-4A67-4EA6-8943-917D8B466CC5}" type="pres">
      <dgm:prSet presAssocID="{1896D766-6C39-4131-B5B9-219066750C9C}" presName="dummy" presStyleCnt="0"/>
      <dgm:spPr/>
    </dgm:pt>
    <dgm:pt modelId="{4CE319A9-1E49-4DE0-8AD8-04354D2A87E0}" type="pres">
      <dgm:prSet presAssocID="{47F384BC-A550-4560-9022-E3D9CCE4A4FF}" presName="sibTrans" presStyleLbl="sibTrans2D1" presStyleIdx="2" presStyleCnt="5"/>
      <dgm:spPr/>
      <dgm:t>
        <a:bodyPr/>
        <a:lstStyle/>
        <a:p>
          <a:endParaRPr lang="es-ES"/>
        </a:p>
      </dgm:t>
    </dgm:pt>
    <dgm:pt modelId="{DE6C1907-1E2E-4084-A8A6-2F5B809858C8}" type="pres">
      <dgm:prSet presAssocID="{0B7B8391-A7C8-4AB8-ACB7-BE955AD371F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62C2495-87D0-4C60-9535-B15F347D13DE}" type="pres">
      <dgm:prSet presAssocID="{0B7B8391-A7C8-4AB8-ACB7-BE955AD371F3}" presName="dummy" presStyleCnt="0"/>
      <dgm:spPr/>
    </dgm:pt>
    <dgm:pt modelId="{3D5D1CE3-8E0B-42AC-86B6-6F528F0EC015}" type="pres">
      <dgm:prSet presAssocID="{35E0D956-629E-4116-9598-2D196F0D763A}" presName="sibTrans" presStyleLbl="sibTrans2D1" presStyleIdx="3" presStyleCnt="5"/>
      <dgm:spPr/>
      <dgm:t>
        <a:bodyPr/>
        <a:lstStyle/>
        <a:p>
          <a:endParaRPr lang="es-ES"/>
        </a:p>
      </dgm:t>
    </dgm:pt>
    <dgm:pt modelId="{3B908D21-651A-40DA-8087-6919E86E289D}" type="pres">
      <dgm:prSet presAssocID="{63C26791-B4AC-44CB-8C2D-89306E2E341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8FC9F1B-9206-4242-950C-6C90E801084D}" type="pres">
      <dgm:prSet presAssocID="{63C26791-B4AC-44CB-8C2D-89306E2E3419}" presName="dummy" presStyleCnt="0"/>
      <dgm:spPr/>
    </dgm:pt>
    <dgm:pt modelId="{F191D78F-BE44-4445-B012-E654B9B5970A}" type="pres">
      <dgm:prSet presAssocID="{7226D7E8-481D-4BDE-9055-0DD5AB19C9DC}" presName="sibTrans" presStyleLbl="sibTrans2D1" presStyleIdx="4" presStyleCnt="5"/>
      <dgm:spPr/>
      <dgm:t>
        <a:bodyPr/>
        <a:lstStyle/>
        <a:p>
          <a:endParaRPr lang="es-ES"/>
        </a:p>
      </dgm:t>
    </dgm:pt>
  </dgm:ptLst>
  <dgm:cxnLst>
    <dgm:cxn modelId="{92F9FA6F-78AF-4683-B2DA-555DB4331C0E}" type="presOf" srcId="{63C26791-B4AC-44CB-8C2D-89306E2E3419}" destId="{3B908D21-651A-40DA-8087-6919E86E289D}" srcOrd="0" destOrd="0" presId="urn:microsoft.com/office/officeart/2005/8/layout/radial6"/>
    <dgm:cxn modelId="{C7252956-027E-462C-B46F-0F088A4C0406}" type="presOf" srcId="{AA7EB4CD-FBA9-4E0F-9F08-0B248D6EBC13}" destId="{6685C69D-4EE5-4DAA-9A7D-4092B9CB42CE}" srcOrd="0" destOrd="0" presId="urn:microsoft.com/office/officeart/2005/8/layout/radial6"/>
    <dgm:cxn modelId="{EA9C7396-5635-4ACE-B855-EA6CFA1EB7E7}" srcId="{5350DB1C-820C-4C99-8AC0-F0AF6771D809}" destId="{02C78B0D-227B-4007-82F8-0B107F487D2F}" srcOrd="0" destOrd="0" parTransId="{4E7F196F-8FF1-4025-8332-FBE603BC13F0}" sibTransId="{DD6B5F99-5B16-45BC-8D80-65C4558F3D44}"/>
    <dgm:cxn modelId="{48722A4B-4241-4C8C-AEEE-39F808C2A14F}" srcId="{02C78B0D-227B-4007-82F8-0B107F487D2F}" destId="{0B7B8391-A7C8-4AB8-ACB7-BE955AD371F3}" srcOrd="3" destOrd="0" parTransId="{A1F02870-A89C-427D-8446-BC503262D945}" sibTransId="{35E0D956-629E-4116-9598-2D196F0D763A}"/>
    <dgm:cxn modelId="{AB7B3AD9-49E4-42FC-B84A-CF7BBAFE00D5}" type="presOf" srcId="{0B7B8391-A7C8-4AB8-ACB7-BE955AD371F3}" destId="{DE6C1907-1E2E-4084-A8A6-2F5B809858C8}" srcOrd="0" destOrd="0" presId="urn:microsoft.com/office/officeart/2005/8/layout/radial6"/>
    <dgm:cxn modelId="{FB0B7D3B-AC05-4FE2-98D7-9517F82D20E1}" srcId="{02C78B0D-227B-4007-82F8-0B107F487D2F}" destId="{AA7EB4CD-FBA9-4E0F-9F08-0B248D6EBC13}" srcOrd="1" destOrd="0" parTransId="{1BAB0171-4399-478A-8FD4-0174AA2287F0}" sibTransId="{031C7809-F083-4CD4-95AE-87488F8E203C}"/>
    <dgm:cxn modelId="{708BFD12-31C7-4CC3-8519-E79A0A88947C}" type="presOf" srcId="{47F384BC-A550-4560-9022-E3D9CCE4A4FF}" destId="{4CE319A9-1E49-4DE0-8AD8-04354D2A87E0}" srcOrd="0" destOrd="0" presId="urn:microsoft.com/office/officeart/2005/8/layout/radial6"/>
    <dgm:cxn modelId="{2669C21A-6C8D-469B-8AA1-BD55EE6B92AF}" srcId="{02C78B0D-227B-4007-82F8-0B107F487D2F}" destId="{63C26791-B4AC-44CB-8C2D-89306E2E3419}" srcOrd="4" destOrd="0" parTransId="{D7A361B0-83D5-4967-B8E8-5646086636AC}" sibTransId="{7226D7E8-481D-4BDE-9055-0DD5AB19C9DC}"/>
    <dgm:cxn modelId="{A310EE48-3975-4659-85E2-3E9F2A5155A1}" type="presOf" srcId="{1896D766-6C39-4131-B5B9-219066750C9C}" destId="{911A8A28-00E3-4D0A-B85F-C5586B66697D}" srcOrd="0" destOrd="0" presId="urn:microsoft.com/office/officeart/2005/8/layout/radial6"/>
    <dgm:cxn modelId="{0C842E53-5646-4655-972B-CC9FB9089295}" type="presOf" srcId="{C2B0C428-0B8B-47E0-86AE-5451CDB3078A}" destId="{559CEE59-E742-4EC9-A5E2-4E4948C206E8}" srcOrd="0" destOrd="0" presId="urn:microsoft.com/office/officeart/2005/8/layout/radial6"/>
    <dgm:cxn modelId="{C080B760-BCF8-4294-9BE0-8EFC932FDE78}" type="presOf" srcId="{5350DB1C-820C-4C99-8AC0-F0AF6771D809}" destId="{10DEC3F7-1CD0-4BDC-9AC6-420BD44671D0}" srcOrd="0" destOrd="0" presId="urn:microsoft.com/office/officeart/2005/8/layout/radial6"/>
    <dgm:cxn modelId="{824D3B6A-91F7-4516-A302-E4FFE65DD696}" type="presOf" srcId="{35E0D956-629E-4116-9598-2D196F0D763A}" destId="{3D5D1CE3-8E0B-42AC-86B6-6F528F0EC015}" srcOrd="0" destOrd="0" presId="urn:microsoft.com/office/officeart/2005/8/layout/radial6"/>
    <dgm:cxn modelId="{8AFB95EA-A88F-4DD3-B6DB-CAA420858784}" type="presOf" srcId="{7226D7E8-481D-4BDE-9055-0DD5AB19C9DC}" destId="{F191D78F-BE44-4445-B012-E654B9B5970A}" srcOrd="0" destOrd="0" presId="urn:microsoft.com/office/officeart/2005/8/layout/radial6"/>
    <dgm:cxn modelId="{ACFD78A5-A4EB-47C3-9784-F7753683EC59}" srcId="{02C78B0D-227B-4007-82F8-0B107F487D2F}" destId="{C2B0C428-0B8B-47E0-86AE-5451CDB3078A}" srcOrd="0" destOrd="0" parTransId="{37F52D96-C7F1-4300-83C0-A56E6E45C006}" sibTransId="{1B5141A1-FD14-4ECB-9165-4F4615A4C775}"/>
    <dgm:cxn modelId="{081C8F78-A9A0-40B5-BDA8-88EB3D57573D}" srcId="{02C78B0D-227B-4007-82F8-0B107F487D2F}" destId="{1896D766-6C39-4131-B5B9-219066750C9C}" srcOrd="2" destOrd="0" parTransId="{DF59537D-251D-48BE-AC8C-D825CC37DABD}" sibTransId="{47F384BC-A550-4560-9022-E3D9CCE4A4FF}"/>
    <dgm:cxn modelId="{17CCBF92-1D4C-49CB-A8CF-5B3211D09F7D}" type="presOf" srcId="{02C78B0D-227B-4007-82F8-0B107F487D2F}" destId="{77F31F74-0EEB-47FD-98B2-A099C3B37AFB}" srcOrd="0" destOrd="0" presId="urn:microsoft.com/office/officeart/2005/8/layout/radial6"/>
    <dgm:cxn modelId="{7DA5769D-DF72-46DF-896B-056B4148772C}" type="presOf" srcId="{031C7809-F083-4CD4-95AE-87488F8E203C}" destId="{DA2285A1-7181-4FDE-B7F8-5F669B98C7A8}" srcOrd="0" destOrd="0" presId="urn:microsoft.com/office/officeart/2005/8/layout/radial6"/>
    <dgm:cxn modelId="{D7AA4D4B-49D2-48EC-9D16-0279C45196CA}" type="presOf" srcId="{1B5141A1-FD14-4ECB-9165-4F4615A4C775}" destId="{E449045A-8811-43A4-AEC9-0B1350A4880C}" srcOrd="0" destOrd="0" presId="urn:microsoft.com/office/officeart/2005/8/layout/radial6"/>
    <dgm:cxn modelId="{3895EB85-029E-4C68-A125-0C20E9FBB020}" type="presParOf" srcId="{10DEC3F7-1CD0-4BDC-9AC6-420BD44671D0}" destId="{77F31F74-0EEB-47FD-98B2-A099C3B37AFB}" srcOrd="0" destOrd="0" presId="urn:microsoft.com/office/officeart/2005/8/layout/radial6"/>
    <dgm:cxn modelId="{A3FED2AA-3B32-422A-BC6E-843C38525EF5}" type="presParOf" srcId="{10DEC3F7-1CD0-4BDC-9AC6-420BD44671D0}" destId="{559CEE59-E742-4EC9-A5E2-4E4948C206E8}" srcOrd="1" destOrd="0" presId="urn:microsoft.com/office/officeart/2005/8/layout/radial6"/>
    <dgm:cxn modelId="{72F40CFA-474D-478B-A41F-E55EFC0C5C1B}" type="presParOf" srcId="{10DEC3F7-1CD0-4BDC-9AC6-420BD44671D0}" destId="{FB541D07-9C13-4EE1-AE73-5EFF3C54DDE3}" srcOrd="2" destOrd="0" presId="urn:microsoft.com/office/officeart/2005/8/layout/radial6"/>
    <dgm:cxn modelId="{8A1EC90C-0DD3-443A-888D-A34A02F0E9E2}" type="presParOf" srcId="{10DEC3F7-1CD0-4BDC-9AC6-420BD44671D0}" destId="{E449045A-8811-43A4-AEC9-0B1350A4880C}" srcOrd="3" destOrd="0" presId="urn:microsoft.com/office/officeart/2005/8/layout/radial6"/>
    <dgm:cxn modelId="{2F5891CB-4731-448E-8B86-41EAFE8F51CE}" type="presParOf" srcId="{10DEC3F7-1CD0-4BDC-9AC6-420BD44671D0}" destId="{6685C69D-4EE5-4DAA-9A7D-4092B9CB42CE}" srcOrd="4" destOrd="0" presId="urn:microsoft.com/office/officeart/2005/8/layout/radial6"/>
    <dgm:cxn modelId="{0D67015B-0E82-4972-8A4C-9AC4B733D0F4}" type="presParOf" srcId="{10DEC3F7-1CD0-4BDC-9AC6-420BD44671D0}" destId="{A1629EA5-C235-4157-8AB6-A1395B6D6917}" srcOrd="5" destOrd="0" presId="urn:microsoft.com/office/officeart/2005/8/layout/radial6"/>
    <dgm:cxn modelId="{365C10E7-1B50-4D47-B008-E46302CA7F7D}" type="presParOf" srcId="{10DEC3F7-1CD0-4BDC-9AC6-420BD44671D0}" destId="{DA2285A1-7181-4FDE-B7F8-5F669B98C7A8}" srcOrd="6" destOrd="0" presId="urn:microsoft.com/office/officeart/2005/8/layout/radial6"/>
    <dgm:cxn modelId="{D0E60E6C-5175-4223-B81E-670E395CD7AB}" type="presParOf" srcId="{10DEC3F7-1CD0-4BDC-9AC6-420BD44671D0}" destId="{911A8A28-00E3-4D0A-B85F-C5586B66697D}" srcOrd="7" destOrd="0" presId="urn:microsoft.com/office/officeart/2005/8/layout/radial6"/>
    <dgm:cxn modelId="{855E1511-38F1-437D-B437-524819CAF69D}" type="presParOf" srcId="{10DEC3F7-1CD0-4BDC-9AC6-420BD44671D0}" destId="{609C3ACF-4A67-4EA6-8943-917D8B466CC5}" srcOrd="8" destOrd="0" presId="urn:microsoft.com/office/officeart/2005/8/layout/radial6"/>
    <dgm:cxn modelId="{17C10091-9CC7-47F1-801C-14ADA925D81A}" type="presParOf" srcId="{10DEC3F7-1CD0-4BDC-9AC6-420BD44671D0}" destId="{4CE319A9-1E49-4DE0-8AD8-04354D2A87E0}" srcOrd="9" destOrd="0" presId="urn:microsoft.com/office/officeart/2005/8/layout/radial6"/>
    <dgm:cxn modelId="{78778E67-B742-4A57-A969-6BDDE532A7E7}" type="presParOf" srcId="{10DEC3F7-1CD0-4BDC-9AC6-420BD44671D0}" destId="{DE6C1907-1E2E-4084-A8A6-2F5B809858C8}" srcOrd="10" destOrd="0" presId="urn:microsoft.com/office/officeart/2005/8/layout/radial6"/>
    <dgm:cxn modelId="{DB336BA0-3E2A-4C83-A8BC-1818ACD1F9AF}" type="presParOf" srcId="{10DEC3F7-1CD0-4BDC-9AC6-420BD44671D0}" destId="{662C2495-87D0-4C60-9535-B15F347D13DE}" srcOrd="11" destOrd="0" presId="urn:microsoft.com/office/officeart/2005/8/layout/radial6"/>
    <dgm:cxn modelId="{D7F3106D-4F20-4FF5-8CF3-DB58988E8584}" type="presParOf" srcId="{10DEC3F7-1CD0-4BDC-9AC6-420BD44671D0}" destId="{3D5D1CE3-8E0B-42AC-86B6-6F528F0EC015}" srcOrd="12" destOrd="0" presId="urn:microsoft.com/office/officeart/2005/8/layout/radial6"/>
    <dgm:cxn modelId="{8F593B0B-94E3-4565-BEAB-B86E9C01BB9B}" type="presParOf" srcId="{10DEC3F7-1CD0-4BDC-9AC6-420BD44671D0}" destId="{3B908D21-651A-40DA-8087-6919E86E289D}" srcOrd="13" destOrd="0" presId="urn:microsoft.com/office/officeart/2005/8/layout/radial6"/>
    <dgm:cxn modelId="{0542E40C-A0C5-4F1E-9F2D-FD69E728CD14}" type="presParOf" srcId="{10DEC3F7-1CD0-4BDC-9AC6-420BD44671D0}" destId="{E8FC9F1B-9206-4242-950C-6C90E801084D}" srcOrd="14" destOrd="0" presId="urn:microsoft.com/office/officeart/2005/8/layout/radial6"/>
    <dgm:cxn modelId="{D0C7462F-2AFD-459C-A07A-7201ACFDBB9A}" type="presParOf" srcId="{10DEC3F7-1CD0-4BDC-9AC6-420BD44671D0}" destId="{F191D78F-BE44-4445-B012-E654B9B5970A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88EE87-8C2C-46D8-B005-303BE30A0EE6}" type="doc">
      <dgm:prSet loTypeId="urn:microsoft.com/office/officeart/2005/8/layout/arrow1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CO"/>
        </a:p>
      </dgm:t>
    </dgm:pt>
    <dgm:pt modelId="{4C84EB45-D7E7-420A-A4C8-BE3A143DA8DA}">
      <dgm:prSet phldrT="[Texto]"/>
      <dgm:spPr/>
      <dgm:t>
        <a:bodyPr/>
        <a:lstStyle/>
        <a:p>
          <a:r>
            <a:rPr lang="es-CO" dirty="0"/>
            <a:t>Network</a:t>
          </a:r>
        </a:p>
      </dgm:t>
    </dgm:pt>
    <dgm:pt modelId="{03A0FDD1-EC2B-4889-B71D-56F41FA4B3D8}" type="parTrans" cxnId="{2DFF101A-4949-4A99-A557-BF6752D4B15E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E2AF3CB0-16AD-4D4E-8A50-F57C6ACB6BF1}" type="sibTrans" cxnId="{2DFF101A-4949-4A99-A557-BF6752D4B15E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0E1D4B93-F465-42EE-B25F-7CE66DC321E9}">
      <dgm:prSet phldrT="[Texto]"/>
      <dgm:spPr/>
      <dgm:t>
        <a:bodyPr/>
        <a:lstStyle/>
        <a:p>
          <a:r>
            <a:rPr lang="es-CO" dirty="0"/>
            <a:t>Services</a:t>
          </a:r>
        </a:p>
      </dgm:t>
    </dgm:pt>
    <dgm:pt modelId="{BA73F149-A334-4206-B943-4FDCFAB0ECD8}" type="parTrans" cxnId="{CE534C82-2FDF-4FC6-80AC-9EA78A738F73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0E08E984-EF64-4B06-8489-ECDF49B86FDE}" type="sibTrans" cxnId="{CE534C82-2FDF-4FC6-80AC-9EA78A738F73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04EAD25A-DD76-4F8B-9671-D29198941619}" type="pres">
      <dgm:prSet presAssocID="{F888EE87-8C2C-46D8-B005-303BE30A0EE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3943944-F0BF-4239-8DD6-BF22216103EB}" type="pres">
      <dgm:prSet presAssocID="{4C84EB45-D7E7-420A-A4C8-BE3A143DA8DA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D8C5E7E-5806-4E07-9FA5-979330F93D05}" type="pres">
      <dgm:prSet presAssocID="{0E1D4B93-F465-42EE-B25F-7CE66DC321E9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DFF101A-4949-4A99-A557-BF6752D4B15E}" srcId="{F888EE87-8C2C-46D8-B005-303BE30A0EE6}" destId="{4C84EB45-D7E7-420A-A4C8-BE3A143DA8DA}" srcOrd="0" destOrd="0" parTransId="{03A0FDD1-EC2B-4889-B71D-56F41FA4B3D8}" sibTransId="{E2AF3CB0-16AD-4D4E-8A50-F57C6ACB6BF1}"/>
    <dgm:cxn modelId="{CE534C82-2FDF-4FC6-80AC-9EA78A738F73}" srcId="{F888EE87-8C2C-46D8-B005-303BE30A0EE6}" destId="{0E1D4B93-F465-42EE-B25F-7CE66DC321E9}" srcOrd="1" destOrd="0" parTransId="{BA73F149-A334-4206-B943-4FDCFAB0ECD8}" sibTransId="{0E08E984-EF64-4B06-8489-ECDF49B86FDE}"/>
    <dgm:cxn modelId="{D891CA42-5C7E-47FF-9BB8-7308947C687D}" type="presOf" srcId="{4C84EB45-D7E7-420A-A4C8-BE3A143DA8DA}" destId="{23943944-F0BF-4239-8DD6-BF22216103EB}" srcOrd="0" destOrd="0" presId="urn:microsoft.com/office/officeart/2005/8/layout/arrow1"/>
    <dgm:cxn modelId="{79761985-E37F-45AE-8204-5A9534833AB2}" type="presOf" srcId="{F888EE87-8C2C-46D8-B005-303BE30A0EE6}" destId="{04EAD25A-DD76-4F8B-9671-D29198941619}" srcOrd="0" destOrd="0" presId="urn:microsoft.com/office/officeart/2005/8/layout/arrow1"/>
    <dgm:cxn modelId="{F2F95B68-1011-4F3E-B6B8-CB286489F0D5}" type="presOf" srcId="{0E1D4B93-F465-42EE-B25F-7CE66DC321E9}" destId="{ED8C5E7E-5806-4E07-9FA5-979330F93D05}" srcOrd="0" destOrd="0" presId="urn:microsoft.com/office/officeart/2005/8/layout/arrow1"/>
    <dgm:cxn modelId="{621ED2A9-CF71-428A-BE8F-5F6B7EB297AE}" type="presParOf" srcId="{04EAD25A-DD76-4F8B-9671-D29198941619}" destId="{23943944-F0BF-4239-8DD6-BF22216103EB}" srcOrd="0" destOrd="0" presId="urn:microsoft.com/office/officeart/2005/8/layout/arrow1"/>
    <dgm:cxn modelId="{547C0031-8E64-4F05-91D8-83FAA08E1A2C}" type="presParOf" srcId="{04EAD25A-DD76-4F8B-9671-D29198941619}" destId="{ED8C5E7E-5806-4E07-9FA5-979330F93D05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88EE87-8C2C-46D8-B005-303BE30A0EE6}" type="doc">
      <dgm:prSet loTypeId="urn:microsoft.com/office/officeart/2005/8/layout/arrow1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CO"/>
        </a:p>
      </dgm:t>
    </dgm:pt>
    <dgm:pt modelId="{4C84EB45-D7E7-420A-A4C8-BE3A143DA8DA}">
      <dgm:prSet phldrT="[Texto]"/>
      <dgm:spPr/>
      <dgm:t>
        <a:bodyPr/>
        <a:lstStyle/>
        <a:p>
          <a:r>
            <a:rPr lang="es-CO" dirty="0">
              <a:solidFill>
                <a:schemeClr val="bg1"/>
              </a:solidFill>
            </a:rPr>
            <a:t>Commercial Production</a:t>
          </a:r>
        </a:p>
      </dgm:t>
    </dgm:pt>
    <dgm:pt modelId="{03A0FDD1-EC2B-4889-B71D-56F41FA4B3D8}" type="parTrans" cxnId="{2DFF101A-4949-4A99-A557-BF6752D4B15E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E2AF3CB0-16AD-4D4E-8A50-F57C6ACB6BF1}" type="sibTrans" cxnId="{2DFF101A-4949-4A99-A557-BF6752D4B15E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0E1D4B93-F465-42EE-B25F-7CE66DC321E9}">
      <dgm:prSet phldrT="[Texto]"/>
      <dgm:spPr/>
      <dgm:t>
        <a:bodyPr/>
        <a:lstStyle/>
        <a:p>
          <a:r>
            <a:rPr lang="es-CO" dirty="0">
              <a:solidFill>
                <a:schemeClr val="bg1"/>
              </a:solidFill>
            </a:rPr>
            <a:t>Intellectual</a:t>
          </a:r>
        </a:p>
        <a:p>
          <a:r>
            <a:rPr lang="es-CO" dirty="0">
              <a:solidFill>
                <a:schemeClr val="bg1"/>
              </a:solidFill>
            </a:rPr>
            <a:t>Production</a:t>
          </a:r>
        </a:p>
      </dgm:t>
    </dgm:pt>
    <dgm:pt modelId="{BA73F149-A334-4206-B943-4FDCFAB0ECD8}" type="parTrans" cxnId="{CE534C82-2FDF-4FC6-80AC-9EA78A738F73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0E08E984-EF64-4B06-8489-ECDF49B86FDE}" type="sibTrans" cxnId="{CE534C82-2FDF-4FC6-80AC-9EA78A738F73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04EAD25A-DD76-4F8B-9671-D29198941619}" type="pres">
      <dgm:prSet presAssocID="{F888EE87-8C2C-46D8-B005-303BE30A0EE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3943944-F0BF-4239-8DD6-BF22216103EB}" type="pres">
      <dgm:prSet presAssocID="{4C84EB45-D7E7-420A-A4C8-BE3A143DA8DA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D8C5E7E-5806-4E07-9FA5-979330F93D05}" type="pres">
      <dgm:prSet presAssocID="{0E1D4B93-F465-42EE-B25F-7CE66DC321E9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02C488D-3C7F-4AC2-BF6D-39D6E3493D09}" type="presOf" srcId="{F888EE87-8C2C-46D8-B005-303BE30A0EE6}" destId="{04EAD25A-DD76-4F8B-9671-D29198941619}" srcOrd="0" destOrd="0" presId="urn:microsoft.com/office/officeart/2005/8/layout/arrow1"/>
    <dgm:cxn modelId="{2DFF101A-4949-4A99-A557-BF6752D4B15E}" srcId="{F888EE87-8C2C-46D8-B005-303BE30A0EE6}" destId="{4C84EB45-D7E7-420A-A4C8-BE3A143DA8DA}" srcOrd="0" destOrd="0" parTransId="{03A0FDD1-EC2B-4889-B71D-56F41FA4B3D8}" sibTransId="{E2AF3CB0-16AD-4D4E-8A50-F57C6ACB6BF1}"/>
    <dgm:cxn modelId="{CE534C82-2FDF-4FC6-80AC-9EA78A738F73}" srcId="{F888EE87-8C2C-46D8-B005-303BE30A0EE6}" destId="{0E1D4B93-F465-42EE-B25F-7CE66DC321E9}" srcOrd="1" destOrd="0" parTransId="{BA73F149-A334-4206-B943-4FDCFAB0ECD8}" sibTransId="{0E08E984-EF64-4B06-8489-ECDF49B86FDE}"/>
    <dgm:cxn modelId="{BA952B04-CDA6-49F6-89DD-D0A955A4F6A2}" type="presOf" srcId="{4C84EB45-D7E7-420A-A4C8-BE3A143DA8DA}" destId="{23943944-F0BF-4239-8DD6-BF22216103EB}" srcOrd="0" destOrd="0" presId="urn:microsoft.com/office/officeart/2005/8/layout/arrow1"/>
    <dgm:cxn modelId="{ECFE5347-62E5-4DBD-9F2F-2EAD4ABD7D33}" type="presOf" srcId="{0E1D4B93-F465-42EE-B25F-7CE66DC321E9}" destId="{ED8C5E7E-5806-4E07-9FA5-979330F93D05}" srcOrd="0" destOrd="0" presId="urn:microsoft.com/office/officeart/2005/8/layout/arrow1"/>
    <dgm:cxn modelId="{1FE371DA-85D9-4105-BC8A-4D0FCB14AA8D}" type="presParOf" srcId="{04EAD25A-DD76-4F8B-9671-D29198941619}" destId="{23943944-F0BF-4239-8DD6-BF22216103EB}" srcOrd="0" destOrd="0" presId="urn:microsoft.com/office/officeart/2005/8/layout/arrow1"/>
    <dgm:cxn modelId="{32683A16-B192-4405-AD98-47C71CA49EC1}" type="presParOf" srcId="{04EAD25A-DD76-4F8B-9671-D29198941619}" destId="{ED8C5E7E-5806-4E07-9FA5-979330F93D05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91D78F-BE44-4445-B012-E654B9B5970A}">
      <dsp:nvSpPr>
        <dsp:cNvPr id="0" name=""/>
        <dsp:cNvSpPr/>
      </dsp:nvSpPr>
      <dsp:spPr>
        <a:xfrm>
          <a:off x="1112021" y="480921"/>
          <a:ext cx="3209411" cy="3209411"/>
        </a:xfrm>
        <a:prstGeom prst="blockArc">
          <a:avLst>
            <a:gd name="adj1" fmla="val 11880000"/>
            <a:gd name="adj2" fmla="val 16200000"/>
            <a:gd name="adj3" fmla="val 4641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5D1CE3-8E0B-42AC-86B6-6F528F0EC015}">
      <dsp:nvSpPr>
        <dsp:cNvPr id="0" name=""/>
        <dsp:cNvSpPr/>
      </dsp:nvSpPr>
      <dsp:spPr>
        <a:xfrm>
          <a:off x="1112021" y="480921"/>
          <a:ext cx="3209411" cy="3209411"/>
        </a:xfrm>
        <a:prstGeom prst="blockArc">
          <a:avLst>
            <a:gd name="adj1" fmla="val 7560000"/>
            <a:gd name="adj2" fmla="val 11880000"/>
            <a:gd name="adj3" fmla="val 4641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E319A9-1E49-4DE0-8AD8-04354D2A87E0}">
      <dsp:nvSpPr>
        <dsp:cNvPr id="0" name=""/>
        <dsp:cNvSpPr/>
      </dsp:nvSpPr>
      <dsp:spPr>
        <a:xfrm>
          <a:off x="1112021" y="480921"/>
          <a:ext cx="3209411" cy="3209411"/>
        </a:xfrm>
        <a:prstGeom prst="blockArc">
          <a:avLst>
            <a:gd name="adj1" fmla="val 3240000"/>
            <a:gd name="adj2" fmla="val 7560000"/>
            <a:gd name="adj3" fmla="val 4641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2285A1-7181-4FDE-B7F8-5F669B98C7A8}">
      <dsp:nvSpPr>
        <dsp:cNvPr id="0" name=""/>
        <dsp:cNvSpPr/>
      </dsp:nvSpPr>
      <dsp:spPr>
        <a:xfrm>
          <a:off x="1112021" y="480921"/>
          <a:ext cx="3209411" cy="3209411"/>
        </a:xfrm>
        <a:prstGeom prst="blockArc">
          <a:avLst>
            <a:gd name="adj1" fmla="val 20520000"/>
            <a:gd name="adj2" fmla="val 3240000"/>
            <a:gd name="adj3" fmla="val 4641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49045A-8811-43A4-AEC9-0B1350A4880C}">
      <dsp:nvSpPr>
        <dsp:cNvPr id="0" name=""/>
        <dsp:cNvSpPr/>
      </dsp:nvSpPr>
      <dsp:spPr>
        <a:xfrm>
          <a:off x="1112021" y="480921"/>
          <a:ext cx="3209411" cy="3209411"/>
        </a:xfrm>
        <a:prstGeom prst="blockArc">
          <a:avLst>
            <a:gd name="adj1" fmla="val 16200000"/>
            <a:gd name="adj2" fmla="val 20520000"/>
            <a:gd name="adj3" fmla="val 4641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F31F74-0EEB-47FD-98B2-A099C3B37AFB}">
      <dsp:nvSpPr>
        <dsp:cNvPr id="0" name=""/>
        <dsp:cNvSpPr/>
      </dsp:nvSpPr>
      <dsp:spPr>
        <a:xfrm>
          <a:off x="1977851" y="1346752"/>
          <a:ext cx="1477750" cy="14777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700" kern="1200" dirty="0" smtClean="0">
              <a:solidFill>
                <a:schemeClr val="bg1"/>
              </a:solidFill>
            </a:rPr>
            <a:t>knowledge transfer</a:t>
          </a:r>
          <a:endParaRPr lang="es-CO" sz="1700" kern="1200" dirty="0">
            <a:solidFill>
              <a:schemeClr val="bg1"/>
            </a:solidFill>
          </a:endParaRPr>
        </a:p>
      </dsp:txBody>
      <dsp:txXfrm>
        <a:off x="2194262" y="1563163"/>
        <a:ext cx="1044928" cy="1044928"/>
      </dsp:txXfrm>
    </dsp:sp>
    <dsp:sp modelId="{559CEE59-E742-4EC9-A5E2-4E4948C206E8}">
      <dsp:nvSpPr>
        <dsp:cNvPr id="0" name=""/>
        <dsp:cNvSpPr/>
      </dsp:nvSpPr>
      <dsp:spPr>
        <a:xfrm>
          <a:off x="2199514" y="948"/>
          <a:ext cx="1034425" cy="103442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solidFill>
                <a:schemeClr val="bg1"/>
              </a:solidFill>
            </a:rPr>
            <a:t>Technologies</a:t>
          </a:r>
        </a:p>
      </dsp:txBody>
      <dsp:txXfrm>
        <a:off x="2351002" y="152436"/>
        <a:ext cx="731449" cy="731449"/>
      </dsp:txXfrm>
    </dsp:sp>
    <dsp:sp modelId="{6685C69D-4EE5-4DAA-9A7D-4092B9CB42CE}">
      <dsp:nvSpPr>
        <dsp:cNvPr id="0" name=""/>
        <dsp:cNvSpPr/>
      </dsp:nvSpPr>
      <dsp:spPr>
        <a:xfrm>
          <a:off x="3690263" y="1084040"/>
          <a:ext cx="1034425" cy="103442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solidFill>
                <a:schemeClr val="bg1"/>
              </a:solidFill>
            </a:rPr>
            <a:t>Culture</a:t>
          </a:r>
        </a:p>
      </dsp:txBody>
      <dsp:txXfrm>
        <a:off x="3841751" y="1235528"/>
        <a:ext cx="731449" cy="731449"/>
      </dsp:txXfrm>
    </dsp:sp>
    <dsp:sp modelId="{911A8A28-00E3-4D0A-B85F-C5586B66697D}">
      <dsp:nvSpPr>
        <dsp:cNvPr id="0" name=""/>
        <dsp:cNvSpPr/>
      </dsp:nvSpPr>
      <dsp:spPr>
        <a:xfrm>
          <a:off x="3120847" y="2836521"/>
          <a:ext cx="1034425" cy="103442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solidFill>
                <a:schemeClr val="bg1"/>
              </a:solidFill>
            </a:rPr>
            <a:t>Standars</a:t>
          </a:r>
        </a:p>
      </dsp:txBody>
      <dsp:txXfrm>
        <a:off x="3272335" y="2988009"/>
        <a:ext cx="731449" cy="731449"/>
      </dsp:txXfrm>
    </dsp:sp>
    <dsp:sp modelId="{DE6C1907-1E2E-4084-A8A6-2F5B809858C8}">
      <dsp:nvSpPr>
        <dsp:cNvPr id="0" name=""/>
        <dsp:cNvSpPr/>
      </dsp:nvSpPr>
      <dsp:spPr>
        <a:xfrm>
          <a:off x="1278180" y="2836521"/>
          <a:ext cx="1034425" cy="103442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solidFill>
                <a:schemeClr val="bg1"/>
              </a:solidFill>
            </a:rPr>
            <a:t>Learning</a:t>
          </a:r>
        </a:p>
      </dsp:txBody>
      <dsp:txXfrm>
        <a:off x="1429668" y="2988009"/>
        <a:ext cx="731449" cy="731449"/>
      </dsp:txXfrm>
    </dsp:sp>
    <dsp:sp modelId="{3B908D21-651A-40DA-8087-6919E86E289D}">
      <dsp:nvSpPr>
        <dsp:cNvPr id="0" name=""/>
        <dsp:cNvSpPr/>
      </dsp:nvSpPr>
      <dsp:spPr>
        <a:xfrm>
          <a:off x="708764" y="1084040"/>
          <a:ext cx="1034425" cy="103442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solidFill>
                <a:schemeClr val="bg1"/>
              </a:solidFill>
            </a:rPr>
            <a:t>Direction</a:t>
          </a:r>
        </a:p>
      </dsp:txBody>
      <dsp:txXfrm>
        <a:off x="860252" y="1235528"/>
        <a:ext cx="731449" cy="7314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943944-F0BF-4239-8DD6-BF22216103EB}">
      <dsp:nvSpPr>
        <dsp:cNvPr id="0" name=""/>
        <dsp:cNvSpPr/>
      </dsp:nvSpPr>
      <dsp:spPr>
        <a:xfrm rot="16200000">
          <a:off x="1628" y="307"/>
          <a:ext cx="1261516" cy="1261516"/>
        </a:xfrm>
        <a:prstGeom prst="upArrow">
          <a:avLst>
            <a:gd name="adj1" fmla="val 50000"/>
            <a:gd name="adj2" fmla="val 3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700" kern="1200" dirty="0"/>
            <a:t>Network</a:t>
          </a:r>
        </a:p>
      </dsp:txBody>
      <dsp:txXfrm rot="5400000">
        <a:off x="222394" y="315685"/>
        <a:ext cx="1040751" cy="630758"/>
      </dsp:txXfrm>
    </dsp:sp>
    <dsp:sp modelId="{ED8C5E7E-5806-4E07-9FA5-979330F93D05}">
      <dsp:nvSpPr>
        <dsp:cNvPr id="0" name=""/>
        <dsp:cNvSpPr/>
      </dsp:nvSpPr>
      <dsp:spPr>
        <a:xfrm rot="5400000">
          <a:off x="4158860" y="307"/>
          <a:ext cx="1261516" cy="1261516"/>
        </a:xfrm>
        <a:prstGeom prst="upArrow">
          <a:avLst>
            <a:gd name="adj1" fmla="val 50000"/>
            <a:gd name="adj2" fmla="val 35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700" kern="1200" dirty="0"/>
            <a:t>Services</a:t>
          </a:r>
        </a:p>
      </dsp:txBody>
      <dsp:txXfrm rot="-5400000">
        <a:off x="4158861" y="315686"/>
        <a:ext cx="1040751" cy="6307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943944-F0BF-4239-8DD6-BF22216103EB}">
      <dsp:nvSpPr>
        <dsp:cNvPr id="0" name=""/>
        <dsp:cNvSpPr/>
      </dsp:nvSpPr>
      <dsp:spPr>
        <a:xfrm rot="16200000">
          <a:off x="1726" y="100"/>
          <a:ext cx="1364959" cy="1364959"/>
        </a:xfrm>
        <a:prstGeom prst="upArrow">
          <a:avLst>
            <a:gd name="adj1" fmla="val 50000"/>
            <a:gd name="adj2" fmla="val 3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>
              <a:solidFill>
                <a:schemeClr val="bg1"/>
              </a:solidFill>
            </a:rPr>
            <a:t>Commercial Production</a:t>
          </a:r>
        </a:p>
      </dsp:txBody>
      <dsp:txXfrm rot="5400000">
        <a:off x="240594" y="341340"/>
        <a:ext cx="1126091" cy="682479"/>
      </dsp:txXfrm>
    </dsp:sp>
    <dsp:sp modelId="{ED8C5E7E-5806-4E07-9FA5-979330F93D05}">
      <dsp:nvSpPr>
        <dsp:cNvPr id="0" name=""/>
        <dsp:cNvSpPr/>
      </dsp:nvSpPr>
      <dsp:spPr>
        <a:xfrm rot="5400000">
          <a:off x="3887893" y="100"/>
          <a:ext cx="1364959" cy="1364959"/>
        </a:xfrm>
        <a:prstGeom prst="upArrow">
          <a:avLst>
            <a:gd name="adj1" fmla="val 50000"/>
            <a:gd name="adj2" fmla="val 3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>
              <a:solidFill>
                <a:schemeClr val="bg1"/>
              </a:solidFill>
            </a:rPr>
            <a:t>Intellectual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>
              <a:solidFill>
                <a:schemeClr val="bg1"/>
              </a:solidFill>
            </a:rPr>
            <a:t>Production</a:t>
          </a:r>
        </a:p>
      </dsp:txBody>
      <dsp:txXfrm rot="-5400000">
        <a:off x="3887893" y="341340"/>
        <a:ext cx="1126091" cy="6824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DFE04-0005-4A40-866A-697A71E7B73B}" type="datetimeFigureOut">
              <a:rPr lang="es-CO" smtClean="0"/>
              <a:t>14/04/2019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D9E5-0E20-4D0D-85D9-CBC2B99234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43133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DFE04-0005-4A40-866A-697A71E7B73B}" type="datetimeFigureOut">
              <a:rPr lang="es-CO" smtClean="0"/>
              <a:t>14/04/2019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D9E5-0E20-4D0D-85D9-CBC2B99234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5692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DFE04-0005-4A40-866A-697A71E7B73B}" type="datetimeFigureOut">
              <a:rPr lang="es-CO" smtClean="0"/>
              <a:t>14/04/2019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D9E5-0E20-4D0D-85D9-CBC2B99234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68056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DFE04-0005-4A40-866A-697A71E7B73B}" type="datetimeFigureOut">
              <a:rPr lang="es-CO" smtClean="0"/>
              <a:t>14/04/2019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D9E5-0E20-4D0D-85D9-CBC2B99234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7012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DFE04-0005-4A40-866A-697A71E7B73B}" type="datetimeFigureOut">
              <a:rPr lang="es-CO" smtClean="0"/>
              <a:t>14/04/2019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D9E5-0E20-4D0D-85D9-CBC2B99234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51704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DFE04-0005-4A40-866A-697A71E7B73B}" type="datetimeFigureOut">
              <a:rPr lang="es-CO" smtClean="0"/>
              <a:t>14/04/2019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D9E5-0E20-4D0D-85D9-CBC2B99234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96624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DFE04-0005-4A40-866A-697A71E7B73B}" type="datetimeFigureOut">
              <a:rPr lang="es-CO" smtClean="0"/>
              <a:t>14/04/2019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D9E5-0E20-4D0D-85D9-CBC2B99234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61489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DFE04-0005-4A40-866A-697A71E7B73B}" type="datetimeFigureOut">
              <a:rPr lang="es-CO" smtClean="0"/>
              <a:t>14/04/2019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D9E5-0E20-4D0D-85D9-CBC2B99234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4263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DFE04-0005-4A40-866A-697A71E7B73B}" type="datetimeFigureOut">
              <a:rPr lang="es-CO" smtClean="0"/>
              <a:t>14/04/2019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D9E5-0E20-4D0D-85D9-CBC2B99234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2854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DFE04-0005-4A40-866A-697A71E7B73B}" type="datetimeFigureOut">
              <a:rPr lang="es-CO" smtClean="0"/>
              <a:t>14/04/2019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D9E5-0E20-4D0D-85D9-CBC2B99234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25904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DFE04-0005-4A40-866A-697A71E7B73B}" type="datetimeFigureOut">
              <a:rPr lang="es-CO" smtClean="0"/>
              <a:t>14/04/2019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D9E5-0E20-4D0D-85D9-CBC2B99234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40053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DFE04-0005-4A40-866A-697A71E7B73B}" type="datetimeFigureOut">
              <a:rPr lang="es-CO" smtClean="0"/>
              <a:t>14/04/2019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4D9E5-0E20-4D0D-85D9-CBC2B99234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33503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/>
        </p:nvGrpSpPr>
        <p:grpSpPr>
          <a:xfrm>
            <a:off x="3414926" y="698402"/>
            <a:ext cx="5499278" cy="5859889"/>
            <a:chOff x="3271235" y="489396"/>
            <a:chExt cx="5499278" cy="5859889"/>
          </a:xfrm>
        </p:grpSpPr>
        <p:graphicFrame>
          <p:nvGraphicFramePr>
            <p:cNvPr id="5" name="Diagrama 4"/>
            <p:cNvGraphicFramePr/>
            <p:nvPr>
              <p:extLst>
                <p:ext uri="{D42A27DB-BD31-4B8C-83A1-F6EECF244321}">
                  <p14:modId xmlns:p14="http://schemas.microsoft.com/office/powerpoint/2010/main" val="2209733697"/>
                </p:ext>
              </p:extLst>
            </p:nvPr>
          </p:nvGraphicFramePr>
          <p:xfrm>
            <a:off x="3271235" y="1352282"/>
            <a:ext cx="5433454" cy="3897409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graphicFrame>
          <p:nvGraphicFramePr>
            <p:cNvPr id="7" name="Diagrama 6"/>
            <p:cNvGraphicFramePr/>
            <p:nvPr>
              <p:extLst>
                <p:ext uri="{D42A27DB-BD31-4B8C-83A1-F6EECF244321}">
                  <p14:modId xmlns:p14="http://schemas.microsoft.com/office/powerpoint/2010/main" val="2470728357"/>
                </p:ext>
              </p:extLst>
            </p:nvPr>
          </p:nvGraphicFramePr>
          <p:xfrm>
            <a:off x="3348507" y="489396"/>
            <a:ext cx="5422006" cy="1262131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  <p:graphicFrame>
          <p:nvGraphicFramePr>
            <p:cNvPr id="8" name="Diagrama 7"/>
            <p:cNvGraphicFramePr/>
            <p:nvPr>
              <p:extLst>
                <p:ext uri="{D42A27DB-BD31-4B8C-83A1-F6EECF244321}">
                  <p14:modId xmlns:p14="http://schemas.microsoft.com/office/powerpoint/2010/main" val="808529041"/>
                </p:ext>
              </p:extLst>
            </p:nvPr>
          </p:nvGraphicFramePr>
          <p:xfrm>
            <a:off x="3387144" y="4984124"/>
            <a:ext cx="5254580" cy="1365161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2" r:lo="rId13" r:qs="rId14" r:cs="rId15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9029808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</Words>
  <Application>Microsoft Office PowerPoint</Application>
  <PresentationFormat>Panorámica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Ingenieria Sistemas</dc:creator>
  <cp:lastModifiedBy>unalman</cp:lastModifiedBy>
  <cp:revision>8</cp:revision>
  <dcterms:created xsi:type="dcterms:W3CDTF">2017-11-23T21:24:51Z</dcterms:created>
  <dcterms:modified xsi:type="dcterms:W3CDTF">2019-04-15T01:50:20Z</dcterms:modified>
</cp:coreProperties>
</file>